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4"/>
  </p:sldMasterIdLst>
  <p:notesMasterIdLst>
    <p:notesMasterId r:id="rId42"/>
  </p:notesMasterIdLst>
  <p:sldIdLst>
    <p:sldId id="352" r:id="rId5"/>
    <p:sldId id="346" r:id="rId6"/>
    <p:sldId id="347" r:id="rId7"/>
    <p:sldId id="348" r:id="rId8"/>
    <p:sldId id="349" r:id="rId9"/>
    <p:sldId id="350" r:id="rId10"/>
    <p:sldId id="336" r:id="rId11"/>
    <p:sldId id="337" r:id="rId12"/>
    <p:sldId id="338" r:id="rId13"/>
    <p:sldId id="339" r:id="rId14"/>
    <p:sldId id="340" r:id="rId15"/>
    <p:sldId id="354" r:id="rId16"/>
    <p:sldId id="351" r:id="rId17"/>
    <p:sldId id="353" r:id="rId18"/>
    <p:sldId id="318" r:id="rId19"/>
    <p:sldId id="319" r:id="rId20"/>
    <p:sldId id="320" r:id="rId21"/>
    <p:sldId id="321" r:id="rId22"/>
    <p:sldId id="322" r:id="rId23"/>
    <p:sldId id="324" r:id="rId24"/>
    <p:sldId id="323" r:id="rId25"/>
    <p:sldId id="344" r:id="rId26"/>
    <p:sldId id="325" r:id="rId27"/>
    <p:sldId id="326" r:id="rId28"/>
    <p:sldId id="345" r:id="rId29"/>
    <p:sldId id="327" r:id="rId30"/>
    <p:sldId id="328" r:id="rId31"/>
    <p:sldId id="329" r:id="rId32"/>
    <p:sldId id="330" r:id="rId33"/>
    <p:sldId id="331" r:id="rId34"/>
    <p:sldId id="332" r:id="rId35"/>
    <p:sldId id="333" r:id="rId36"/>
    <p:sldId id="334" r:id="rId37"/>
    <p:sldId id="341" r:id="rId38"/>
    <p:sldId id="342" r:id="rId39"/>
    <p:sldId id="343" r:id="rId40"/>
    <p:sldId id="278" r:id="rId41"/>
  </p:sldIdLst>
  <p:sldSz cx="12192000" cy="6858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1pPr>
    <a:lvl2pPr marL="0" marR="0" indent="4572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2pPr>
    <a:lvl3pPr marL="0" marR="0" indent="9144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3pPr>
    <a:lvl4pPr marL="0" marR="0" indent="13716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4pPr>
    <a:lvl5pPr marL="0" marR="0" indent="18288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5pPr>
    <a:lvl6pPr marL="0" marR="0" indent="22860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6pPr>
    <a:lvl7pPr marL="0" marR="0" indent="27432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7pPr>
    <a:lvl8pPr marL="0" marR="0" indent="32004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8pPr>
    <a:lvl9pPr marL="0" marR="0" indent="36576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0DEEF"/>
          </a:solidFill>
        </a:fill>
      </a:tcStyle>
    </a:wholeTbl>
    <a:band2H>
      <a:tcTxStyle/>
      <a:tcStyle>
        <a:tcBdr/>
        <a:fill>
          <a:solidFill>
            <a:srgbClr val="E9EFF7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E0E0E0"/>
          </a:solidFill>
        </a:fill>
      </a:tcStyle>
    </a:wholeTbl>
    <a:band2H>
      <a:tcTxStyle/>
      <a:tcStyle>
        <a:tcBdr/>
        <a:fill>
          <a:solidFill>
            <a:srgbClr val="F0F0F0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EEE7283C-3CF3-47DC-8721-378D4A62B228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4E2CE"/>
          </a:solidFill>
        </a:fill>
      </a:tcStyle>
    </a:wholeTbl>
    <a:band2H>
      <a:tcTxStyle/>
      <a:tcStyle>
        <a:tcBdr/>
        <a:fill>
          <a:solidFill>
            <a:srgbClr val="EBF1E8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CF821DB8-F4EB-4A41-A1BA-3FCAFE7338EE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33BA23B1-9221-436E-865A-0063620EA4FD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  <a:tblStyle styleId="{2708684C-4D16-4618-839F-0558EEFCDFE6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firstCol>
    <a:la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500" autoAdjust="0"/>
    <p:restoredTop sz="95064" autoAdjust="0"/>
  </p:normalViewPr>
  <p:slideViewPr>
    <p:cSldViewPr snapToGrid="0">
      <p:cViewPr varScale="1">
        <p:scale>
          <a:sx n="116" d="100"/>
          <a:sy n="116" d="100"/>
        </p:scale>
        <p:origin x="534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notesMaster" Target="notesMasters/notesMaster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openxmlformats.org/officeDocument/2006/relationships/slide" Target="slides/slide37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Shape 118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19" name="Shape 119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541414050"/>
      </p:ext>
    </p:extLst>
  </p:cSld>
  <p:clrMap bg1="lt1" tx1="dk1" bg2="lt2" tx2="dk2" accent1="accent1" accent2="accent2" accent3="accent3" accent4="accent4" accent5="accent5" accent6="accent6" hlink="hlink" folHlink="folHlink"/>
  <p:notesStyle>
    <a:lvl1pPr latinLnBrk="0">
      <a:defRPr sz="1200">
        <a:latin typeface="+mj-lt"/>
        <a:ea typeface="+mj-ea"/>
        <a:cs typeface="+mj-cs"/>
        <a:sym typeface="Calibri"/>
      </a:defRPr>
    </a:lvl1pPr>
    <a:lvl2pPr indent="228600" latinLnBrk="0">
      <a:defRPr sz="1200">
        <a:latin typeface="+mj-lt"/>
        <a:ea typeface="+mj-ea"/>
        <a:cs typeface="+mj-cs"/>
        <a:sym typeface="Calibri"/>
      </a:defRPr>
    </a:lvl2pPr>
    <a:lvl3pPr indent="457200" latinLnBrk="0">
      <a:defRPr sz="1200">
        <a:latin typeface="+mj-lt"/>
        <a:ea typeface="+mj-ea"/>
        <a:cs typeface="+mj-cs"/>
        <a:sym typeface="Calibri"/>
      </a:defRPr>
    </a:lvl3pPr>
    <a:lvl4pPr indent="685800" latinLnBrk="0">
      <a:defRPr sz="1200">
        <a:latin typeface="+mj-lt"/>
        <a:ea typeface="+mj-ea"/>
        <a:cs typeface="+mj-cs"/>
        <a:sym typeface="Calibri"/>
      </a:defRPr>
    </a:lvl4pPr>
    <a:lvl5pPr indent="914400" latinLnBrk="0">
      <a:defRPr sz="1200">
        <a:latin typeface="+mj-lt"/>
        <a:ea typeface="+mj-ea"/>
        <a:cs typeface="+mj-cs"/>
        <a:sym typeface="Calibri"/>
      </a:defRPr>
    </a:lvl5pPr>
    <a:lvl6pPr indent="1143000" latinLnBrk="0">
      <a:defRPr sz="1200">
        <a:latin typeface="+mj-lt"/>
        <a:ea typeface="+mj-ea"/>
        <a:cs typeface="+mj-cs"/>
        <a:sym typeface="Calibri"/>
      </a:defRPr>
    </a:lvl6pPr>
    <a:lvl7pPr indent="1371600" latinLnBrk="0">
      <a:defRPr sz="1200">
        <a:latin typeface="+mj-lt"/>
        <a:ea typeface="+mj-ea"/>
        <a:cs typeface="+mj-cs"/>
        <a:sym typeface="Calibri"/>
      </a:defRPr>
    </a:lvl7pPr>
    <a:lvl8pPr indent="1600200" latinLnBrk="0">
      <a:defRPr sz="1200">
        <a:latin typeface="+mj-lt"/>
        <a:ea typeface="+mj-ea"/>
        <a:cs typeface="+mj-cs"/>
        <a:sym typeface="Calibri"/>
      </a:defRPr>
    </a:lvl8pPr>
    <a:lvl9pPr indent="1828800" latinLnBrk="0">
      <a:defRPr sz="1200">
        <a:latin typeface="+mj-lt"/>
        <a:ea typeface="+mj-ea"/>
        <a:cs typeface="+mj-cs"/>
        <a:sym typeface="Calibri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o del título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Texto del título</a:t>
            </a:r>
          </a:p>
        </p:txBody>
      </p:sp>
      <p:sp>
        <p:nvSpPr>
          <p:cNvPr id="21" name="Nivel de texto 1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Nivel de texto 1</a:t>
            </a:r>
          </a:p>
          <a:p>
            <a:pPr lvl="1"/>
            <a:r>
              <a:t>Nivel de texto 2</a:t>
            </a:r>
          </a:p>
          <a:p>
            <a:pPr lvl="2"/>
            <a:r>
              <a:t>Nivel de texto 3</a:t>
            </a:r>
          </a:p>
          <a:p>
            <a:pPr lvl="3"/>
            <a:r>
              <a:t>Nivel de texto 4</a:t>
            </a:r>
          </a:p>
          <a:p>
            <a:pPr lvl="4"/>
            <a:r>
              <a:t>Nivel de texto 5</a:t>
            </a:r>
          </a:p>
        </p:txBody>
      </p:sp>
      <p:sp>
        <p:nvSpPr>
          <p:cNvPr id="22" name="Número de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ítulo y viñet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Texto del título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Texto del título</a:t>
            </a:r>
          </a:p>
        </p:txBody>
      </p:sp>
      <p:sp>
        <p:nvSpPr>
          <p:cNvPr id="111" name="Nivel de texto 1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Nivel de texto 1</a:t>
            </a:r>
          </a:p>
          <a:p>
            <a:pPr lvl="1"/>
            <a:r>
              <a:t>Nivel de texto 2</a:t>
            </a:r>
          </a:p>
          <a:p>
            <a:pPr lvl="2"/>
            <a:r>
              <a:t>Nivel de texto 3</a:t>
            </a:r>
          </a:p>
          <a:p>
            <a:pPr lvl="3"/>
            <a:r>
              <a:t>Nivel de texto 4</a:t>
            </a:r>
          </a:p>
          <a:p>
            <a:pPr lvl="4"/>
            <a:r>
              <a:t>Nivel de texto 5</a:t>
            </a:r>
          </a:p>
        </p:txBody>
      </p:sp>
      <p:sp>
        <p:nvSpPr>
          <p:cNvPr id="112" name="Número de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o del título"/>
          <p:cNvSpPr txBox="1">
            <a:spLocks noGrp="1"/>
          </p:cNvSpPr>
          <p:nvPr>
            <p:ph type="title"/>
          </p:nvPr>
        </p:nvSpPr>
        <p:spPr>
          <a:xfrm>
            <a:off x="1524000" y="1122362"/>
            <a:ext cx="9144000" cy="2387601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t>Texto del título</a:t>
            </a:r>
          </a:p>
        </p:txBody>
      </p:sp>
      <p:sp>
        <p:nvSpPr>
          <p:cNvPr id="12" name="Nivel de texto 1…"/>
          <p:cNvSpPr txBox="1">
            <a:spLocks noGrp="1"/>
          </p:cNvSpPr>
          <p:nvPr>
            <p:ph type="body" sz="quarter" idx="1"/>
          </p:nvPr>
        </p:nvSpPr>
        <p:spPr>
          <a:xfrm>
            <a:off x="1524000" y="3602037"/>
            <a:ext cx="9144000" cy="1655763"/>
          </a:xfrm>
          <a:prstGeom prst="rect">
            <a:avLst/>
          </a:prstGeom>
        </p:spPr>
        <p:txBody>
          <a:bodyPr/>
          <a:lstStyle>
            <a:lvl1pPr marL="0" indent="0" algn="ctr">
              <a:buSzTx/>
              <a:buFontTx/>
              <a:buNone/>
              <a:defRPr sz="2400"/>
            </a:lvl1pPr>
            <a:lvl2pPr marL="0" indent="457200" algn="ctr">
              <a:buSzTx/>
              <a:buFontTx/>
              <a:buNone/>
              <a:defRPr sz="2400"/>
            </a:lvl2pPr>
            <a:lvl3pPr marL="0" indent="914400" algn="ctr">
              <a:buSzTx/>
              <a:buFontTx/>
              <a:buNone/>
              <a:defRPr sz="2400"/>
            </a:lvl3pPr>
            <a:lvl4pPr marL="0" indent="1371600" algn="ctr">
              <a:buSzTx/>
              <a:buFontTx/>
              <a:buNone/>
              <a:defRPr sz="2400"/>
            </a:lvl4pPr>
            <a:lvl5pPr marL="0" indent="1828800" algn="ctr">
              <a:buSzTx/>
              <a:buFontTx/>
              <a:buNone/>
              <a:defRPr sz="2400"/>
            </a:lvl5pPr>
          </a:lstStyle>
          <a:p>
            <a:r>
              <a:t>Nivel de texto 1</a:t>
            </a:r>
          </a:p>
          <a:p>
            <a:pPr lvl="1"/>
            <a:r>
              <a:t>Nivel de texto 2</a:t>
            </a:r>
          </a:p>
          <a:p>
            <a:pPr lvl="2"/>
            <a:r>
              <a:t>Nivel de texto 3</a:t>
            </a:r>
          </a:p>
          <a:p>
            <a:pPr lvl="3"/>
            <a:r>
              <a:t>Nivel de texto 4</a:t>
            </a:r>
          </a:p>
          <a:p>
            <a:pPr lvl="4"/>
            <a:r>
              <a:t>Nivel de texto 5</a:t>
            </a:r>
          </a:p>
        </p:txBody>
      </p:sp>
      <p:sp>
        <p:nvSpPr>
          <p:cNvPr id="13" name="Número de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274285548"/>
      </p:ext>
    </p:extLst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o del título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t>Texto del título</a:t>
            </a:r>
          </a:p>
        </p:txBody>
      </p:sp>
      <p:sp>
        <p:nvSpPr>
          <p:cNvPr id="30" name="Nivel de texto 1…"/>
          <p:cNvSpPr txBox="1">
            <a:spLocks noGrp="1"/>
          </p:cNvSpPr>
          <p:nvPr>
            <p:ph type="body" sz="quarter" idx="1"/>
          </p:nvPr>
        </p:nvSpPr>
        <p:spPr>
          <a:xfrm>
            <a:off x="831850" y="4589462"/>
            <a:ext cx="10515600" cy="1500188"/>
          </a:xfrm>
          <a:prstGeom prst="rect">
            <a:avLst/>
          </a:prstGeom>
        </p:spPr>
        <p:txBody>
          <a:bodyPr/>
          <a:lstStyle>
            <a:lvl1pPr marL="0" indent="0">
              <a:buSzTx/>
              <a:buFontTx/>
              <a:buNone/>
              <a:defRPr sz="2400">
                <a:solidFill>
                  <a:srgbClr val="888888"/>
                </a:solidFill>
              </a:defRPr>
            </a:lvl1pPr>
            <a:lvl2pPr marL="0" indent="457200">
              <a:buSzTx/>
              <a:buFontTx/>
              <a:buNone/>
              <a:defRPr sz="2400">
                <a:solidFill>
                  <a:srgbClr val="888888"/>
                </a:solidFill>
              </a:defRPr>
            </a:lvl2pPr>
            <a:lvl3pPr marL="0" indent="914400">
              <a:buSzTx/>
              <a:buFontTx/>
              <a:buNone/>
              <a:defRPr sz="2400">
                <a:solidFill>
                  <a:srgbClr val="888888"/>
                </a:solidFill>
              </a:defRPr>
            </a:lvl3pPr>
            <a:lvl4pPr marL="0" indent="1371600">
              <a:buSzTx/>
              <a:buFontTx/>
              <a:buNone/>
              <a:defRPr sz="2400">
                <a:solidFill>
                  <a:srgbClr val="888888"/>
                </a:solidFill>
              </a:defRPr>
            </a:lvl4pPr>
            <a:lvl5pPr marL="0" indent="1828800">
              <a:buSzTx/>
              <a:buFontTx/>
              <a:buNone/>
              <a:defRPr sz="2400">
                <a:solidFill>
                  <a:srgbClr val="888888"/>
                </a:solidFill>
              </a:defRPr>
            </a:lvl5pPr>
          </a:lstStyle>
          <a:p>
            <a:r>
              <a:t>Nivel de texto 1</a:t>
            </a:r>
          </a:p>
          <a:p>
            <a:pPr lvl="1"/>
            <a:r>
              <a:t>Nivel de texto 2</a:t>
            </a:r>
          </a:p>
          <a:p>
            <a:pPr lvl="2"/>
            <a:r>
              <a:t>Nivel de texto 3</a:t>
            </a:r>
          </a:p>
          <a:p>
            <a:pPr lvl="3"/>
            <a:r>
              <a:t>Nivel de texto 4</a:t>
            </a:r>
          </a:p>
          <a:p>
            <a:pPr lvl="4"/>
            <a:r>
              <a:t>Nivel de texto 5</a:t>
            </a:r>
          </a:p>
        </p:txBody>
      </p:sp>
      <p:sp>
        <p:nvSpPr>
          <p:cNvPr id="31" name="Número de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Texto del título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Texto del título</a:t>
            </a:r>
          </a:p>
        </p:txBody>
      </p:sp>
      <p:sp>
        <p:nvSpPr>
          <p:cNvPr id="39" name="Nivel de texto 1…"/>
          <p:cNvSpPr txBox="1">
            <a:spLocks noGrp="1"/>
          </p:cNvSpPr>
          <p:nvPr>
            <p:ph type="body"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r>
              <a:t>Nivel de texto 1</a:t>
            </a:r>
          </a:p>
          <a:p>
            <a:pPr lvl="1"/>
            <a:r>
              <a:t>Nivel de texto 2</a:t>
            </a:r>
          </a:p>
          <a:p>
            <a:pPr lvl="2"/>
            <a:r>
              <a:t>Nivel de texto 3</a:t>
            </a:r>
          </a:p>
          <a:p>
            <a:pPr lvl="3"/>
            <a:r>
              <a:t>Nivel de texto 4</a:t>
            </a:r>
          </a:p>
          <a:p>
            <a:pPr lvl="4"/>
            <a:r>
              <a:t>Nivel de texto 5</a:t>
            </a:r>
          </a:p>
        </p:txBody>
      </p:sp>
      <p:sp>
        <p:nvSpPr>
          <p:cNvPr id="40" name="Número de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Texto del título"/>
          <p:cNvSpPr txBox="1">
            <a:spLocks noGrp="1"/>
          </p:cNvSpPr>
          <p:nvPr>
            <p:ph type="title"/>
          </p:nvPr>
        </p:nvSpPr>
        <p:spPr>
          <a:xfrm>
            <a:off x="839787" y="365125"/>
            <a:ext cx="10515601" cy="1325563"/>
          </a:xfrm>
          <a:prstGeom prst="rect">
            <a:avLst/>
          </a:prstGeom>
        </p:spPr>
        <p:txBody>
          <a:bodyPr/>
          <a:lstStyle/>
          <a:p>
            <a:r>
              <a:t>Texto del título</a:t>
            </a:r>
          </a:p>
        </p:txBody>
      </p:sp>
      <p:sp>
        <p:nvSpPr>
          <p:cNvPr id="48" name="Nivel de texto 1…"/>
          <p:cNvSpPr txBox="1">
            <a:spLocks noGrp="1"/>
          </p:cNvSpPr>
          <p:nvPr>
            <p:ph type="body" sz="quarter" idx="1"/>
          </p:nvPr>
        </p:nvSpPr>
        <p:spPr>
          <a:xfrm>
            <a:off x="839787" y="1681163"/>
            <a:ext cx="5157789" cy="823913"/>
          </a:xfrm>
          <a:prstGeom prst="rect">
            <a:avLst/>
          </a:prstGeom>
        </p:spPr>
        <p:txBody>
          <a:bodyPr anchor="b"/>
          <a:lstStyle>
            <a:lvl1pPr marL="0" indent="0">
              <a:buSzTx/>
              <a:buFontTx/>
              <a:buNone/>
              <a:defRPr sz="2400" b="1"/>
            </a:lvl1pPr>
            <a:lvl2pPr marL="0" indent="457200">
              <a:buSzTx/>
              <a:buFontTx/>
              <a:buNone/>
              <a:defRPr sz="2400" b="1"/>
            </a:lvl2pPr>
            <a:lvl3pPr marL="0" indent="914400">
              <a:buSzTx/>
              <a:buFontTx/>
              <a:buNone/>
              <a:defRPr sz="2400" b="1"/>
            </a:lvl3pPr>
            <a:lvl4pPr marL="0" indent="1371600">
              <a:buSzTx/>
              <a:buFontTx/>
              <a:buNone/>
              <a:defRPr sz="2400" b="1"/>
            </a:lvl4pPr>
            <a:lvl5pPr marL="0" indent="1828800">
              <a:buSzTx/>
              <a:buFontTx/>
              <a:buNone/>
              <a:defRPr sz="2400" b="1"/>
            </a:lvl5pPr>
          </a:lstStyle>
          <a:p>
            <a:r>
              <a:t>Nivel de texto 1</a:t>
            </a:r>
          </a:p>
          <a:p>
            <a:pPr lvl="1"/>
            <a:r>
              <a:t>Nivel de texto 2</a:t>
            </a:r>
          </a:p>
          <a:p>
            <a:pPr lvl="2"/>
            <a:r>
              <a:t>Nivel de texto 3</a:t>
            </a:r>
          </a:p>
          <a:p>
            <a:pPr lvl="3"/>
            <a:r>
              <a:t>Nivel de texto 4</a:t>
            </a:r>
          </a:p>
          <a:p>
            <a:pPr lvl="4"/>
            <a:r>
              <a:t>Nivel de texto 5</a:t>
            </a:r>
          </a:p>
        </p:txBody>
      </p:sp>
      <p:sp>
        <p:nvSpPr>
          <p:cNvPr id="49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6172200" y="1681163"/>
            <a:ext cx="5183188" cy="823913"/>
          </a:xfrm>
          <a:prstGeom prst="rect">
            <a:avLst/>
          </a:prstGeom>
        </p:spPr>
        <p:txBody>
          <a:bodyPr anchor="b"/>
          <a:lstStyle/>
          <a:p>
            <a:pPr marL="0" indent="0">
              <a:buSzTx/>
              <a:buFontTx/>
              <a:buNone/>
              <a:defRPr sz="2400" b="1"/>
            </a:pPr>
            <a:endParaRPr/>
          </a:p>
        </p:txBody>
      </p:sp>
      <p:sp>
        <p:nvSpPr>
          <p:cNvPr id="50" name="Número de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Texto del título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Texto del título</a:t>
            </a:r>
          </a:p>
        </p:txBody>
      </p:sp>
      <p:sp>
        <p:nvSpPr>
          <p:cNvPr id="58" name="Número de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Texto del título"/>
          <p:cNvSpPr txBox="1">
            <a:spLocks noGrp="1"/>
          </p:cNvSpPr>
          <p:nvPr>
            <p:ph type="title"/>
          </p:nvPr>
        </p:nvSpPr>
        <p:spPr>
          <a:xfrm>
            <a:off x="839787" y="457200"/>
            <a:ext cx="3932239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t>Texto del título</a:t>
            </a:r>
          </a:p>
        </p:txBody>
      </p:sp>
      <p:sp>
        <p:nvSpPr>
          <p:cNvPr id="73" name="Nivel de texto 1…"/>
          <p:cNvSpPr txBox="1">
            <a:spLocks noGrp="1"/>
          </p:cNvSpPr>
          <p:nvPr>
            <p:ph type="body" sz="half" idx="1"/>
          </p:nvPr>
        </p:nvSpPr>
        <p:spPr>
          <a:xfrm>
            <a:off x="5183187" y="987425"/>
            <a:ext cx="6172201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 marL="718457" indent="-261257">
              <a:defRPr sz="3200"/>
            </a:lvl2pPr>
            <a:lvl3pPr marL="1219200" indent="-304800">
              <a:defRPr sz="3200"/>
            </a:lvl3pPr>
            <a:lvl4pPr marL="1737360" indent="-365760">
              <a:defRPr sz="3200"/>
            </a:lvl4pPr>
            <a:lvl5pPr marL="2194560" indent="-365760">
              <a:defRPr sz="3200"/>
            </a:lvl5pPr>
          </a:lstStyle>
          <a:p>
            <a:r>
              <a:t>Nivel de texto 1</a:t>
            </a:r>
          </a:p>
          <a:p>
            <a:pPr lvl="1"/>
            <a:r>
              <a:t>Nivel de texto 2</a:t>
            </a:r>
          </a:p>
          <a:p>
            <a:pPr lvl="2"/>
            <a:r>
              <a:t>Nivel de texto 3</a:t>
            </a:r>
          </a:p>
          <a:p>
            <a:pPr lvl="3"/>
            <a:r>
              <a:t>Nivel de texto 4</a:t>
            </a:r>
          </a:p>
          <a:p>
            <a:pPr lvl="4"/>
            <a:r>
              <a:t>Nivel de texto 5</a:t>
            </a:r>
          </a:p>
        </p:txBody>
      </p:sp>
      <p:sp>
        <p:nvSpPr>
          <p:cNvPr id="74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839787" y="2057400"/>
            <a:ext cx="3932239" cy="3811588"/>
          </a:xfrm>
          <a:prstGeom prst="rect">
            <a:avLst/>
          </a:prstGeom>
        </p:spPr>
        <p:txBody>
          <a:bodyPr/>
          <a:lstStyle/>
          <a:p>
            <a:pPr marL="0" indent="0">
              <a:buSzTx/>
              <a:buFontTx/>
              <a:buNone/>
              <a:defRPr sz="1600"/>
            </a:pPr>
            <a:endParaRPr/>
          </a:p>
        </p:txBody>
      </p:sp>
      <p:sp>
        <p:nvSpPr>
          <p:cNvPr id="75" name="Número de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Texto del título"/>
          <p:cNvSpPr txBox="1">
            <a:spLocks noGrp="1"/>
          </p:cNvSpPr>
          <p:nvPr>
            <p:ph type="title"/>
          </p:nvPr>
        </p:nvSpPr>
        <p:spPr>
          <a:xfrm>
            <a:off x="839787" y="457200"/>
            <a:ext cx="3932239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t>Texto del título</a:t>
            </a:r>
          </a:p>
        </p:txBody>
      </p:sp>
      <p:sp>
        <p:nvSpPr>
          <p:cNvPr id="83" name="Picture Placeholder 2"/>
          <p:cNvSpPr>
            <a:spLocks noGrp="1"/>
          </p:cNvSpPr>
          <p:nvPr>
            <p:ph type="pic" sz="half" idx="13"/>
          </p:nvPr>
        </p:nvSpPr>
        <p:spPr>
          <a:xfrm>
            <a:off x="5183187" y="987425"/>
            <a:ext cx="6172201" cy="4873625"/>
          </a:xfrm>
          <a:prstGeom prst="rect">
            <a:avLst/>
          </a:prstGeom>
        </p:spPr>
        <p:txBody>
          <a:bodyPr lIns="91439" rIns="91439">
            <a:noAutofit/>
          </a:bodyPr>
          <a:lstStyle/>
          <a:p>
            <a:endParaRPr/>
          </a:p>
        </p:txBody>
      </p:sp>
      <p:sp>
        <p:nvSpPr>
          <p:cNvPr id="84" name="Nivel de texto 1…"/>
          <p:cNvSpPr txBox="1">
            <a:spLocks noGrp="1"/>
          </p:cNvSpPr>
          <p:nvPr>
            <p:ph type="body" sz="quarter" idx="1"/>
          </p:nvPr>
        </p:nvSpPr>
        <p:spPr>
          <a:xfrm>
            <a:off x="839787" y="2057400"/>
            <a:ext cx="3932239" cy="3811588"/>
          </a:xfrm>
          <a:prstGeom prst="rect">
            <a:avLst/>
          </a:prstGeom>
        </p:spPr>
        <p:txBody>
          <a:bodyPr/>
          <a:lstStyle>
            <a:lvl1pPr marL="0" indent="0">
              <a:buSzTx/>
              <a:buFontTx/>
              <a:buNone/>
              <a:defRPr sz="1600"/>
            </a:lvl1pPr>
            <a:lvl2pPr marL="0" indent="457200">
              <a:buSzTx/>
              <a:buFontTx/>
              <a:buNone/>
              <a:defRPr sz="1600"/>
            </a:lvl2pPr>
            <a:lvl3pPr marL="0" indent="914400">
              <a:buSzTx/>
              <a:buFontTx/>
              <a:buNone/>
              <a:defRPr sz="1600"/>
            </a:lvl3pPr>
            <a:lvl4pPr marL="0" indent="1371600">
              <a:buSzTx/>
              <a:buFontTx/>
              <a:buNone/>
              <a:defRPr sz="1600"/>
            </a:lvl4pPr>
            <a:lvl5pPr marL="0" indent="1828800">
              <a:buSzTx/>
              <a:buFontTx/>
              <a:buNone/>
              <a:defRPr sz="1600"/>
            </a:lvl5pPr>
          </a:lstStyle>
          <a:p>
            <a:r>
              <a:t>Nivel de texto 1</a:t>
            </a:r>
          </a:p>
          <a:p>
            <a:pPr lvl="1"/>
            <a:r>
              <a:t>Nivel de texto 2</a:t>
            </a:r>
          </a:p>
          <a:p>
            <a:pPr lvl="2"/>
            <a:r>
              <a:t>Nivel de texto 3</a:t>
            </a:r>
          </a:p>
          <a:p>
            <a:pPr lvl="3"/>
            <a:r>
              <a:t>Nivel de texto 4</a:t>
            </a:r>
          </a:p>
          <a:p>
            <a:pPr lvl="4"/>
            <a:r>
              <a:t>Nivel de texto 5</a:t>
            </a:r>
          </a:p>
        </p:txBody>
      </p:sp>
      <p:sp>
        <p:nvSpPr>
          <p:cNvPr id="85" name="Número de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Texto del título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Texto del título</a:t>
            </a:r>
          </a:p>
        </p:txBody>
      </p:sp>
      <p:sp>
        <p:nvSpPr>
          <p:cNvPr id="93" name="Nivel de texto 1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Nivel de texto 1</a:t>
            </a:r>
          </a:p>
          <a:p>
            <a:pPr lvl="1"/>
            <a:r>
              <a:t>Nivel de texto 2</a:t>
            </a:r>
          </a:p>
          <a:p>
            <a:pPr lvl="2"/>
            <a:r>
              <a:t>Nivel de texto 3</a:t>
            </a:r>
          </a:p>
          <a:p>
            <a:pPr lvl="3"/>
            <a:r>
              <a:t>Nivel de texto 4</a:t>
            </a:r>
          </a:p>
          <a:p>
            <a:pPr lvl="4"/>
            <a:r>
              <a:t>Nivel de texto 5</a:t>
            </a:r>
          </a:p>
        </p:txBody>
      </p:sp>
      <p:sp>
        <p:nvSpPr>
          <p:cNvPr id="94" name="Número de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Texto del título"/>
          <p:cNvSpPr txBox="1">
            <a:spLocks noGrp="1"/>
          </p:cNvSpPr>
          <p:nvPr>
            <p:ph type="title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/>
          <a:lstStyle/>
          <a:p>
            <a:r>
              <a:t>Texto del título</a:t>
            </a:r>
          </a:p>
        </p:txBody>
      </p:sp>
      <p:sp>
        <p:nvSpPr>
          <p:cNvPr id="102" name="Nivel de texto 1…"/>
          <p:cNvSpPr txBox="1">
            <a:spLocks noGrp="1"/>
          </p:cNvSpPr>
          <p:nvPr>
            <p:ph type="body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/>
          <a:lstStyle/>
          <a:p>
            <a:r>
              <a:t>Nivel de texto 1</a:t>
            </a:r>
          </a:p>
          <a:p>
            <a:pPr lvl="1"/>
            <a:r>
              <a:t>Nivel de texto 2</a:t>
            </a:r>
          </a:p>
          <a:p>
            <a:pPr lvl="2"/>
            <a:r>
              <a:t>Nivel de texto 3</a:t>
            </a:r>
          </a:p>
          <a:p>
            <a:pPr lvl="3"/>
            <a:r>
              <a:t>Nivel de texto 4</a:t>
            </a:r>
          </a:p>
          <a:p>
            <a:pPr lvl="4"/>
            <a:r>
              <a:t>Nivel de texto 5</a:t>
            </a:r>
          </a:p>
        </p:txBody>
      </p:sp>
      <p:sp>
        <p:nvSpPr>
          <p:cNvPr id="103" name="Número de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o del título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9" rIns="45719" anchor="ctr">
            <a:normAutofit/>
          </a:bodyPr>
          <a:lstStyle/>
          <a:p>
            <a:r>
              <a:t>Texto del título</a:t>
            </a:r>
          </a:p>
        </p:txBody>
      </p:sp>
      <p:sp>
        <p:nvSpPr>
          <p:cNvPr id="3" name="Nivel de texto 1…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9" rIns="45719">
            <a:normAutofit/>
          </a:bodyPr>
          <a:lstStyle/>
          <a:p>
            <a:r>
              <a:t>Nivel de texto 1</a:t>
            </a:r>
          </a:p>
          <a:p>
            <a:pPr lvl="1"/>
            <a:r>
              <a:t>Nivel de texto 2</a:t>
            </a:r>
          </a:p>
          <a:p>
            <a:pPr lvl="2"/>
            <a:r>
              <a:t>Nivel de texto 3</a:t>
            </a:r>
          </a:p>
          <a:p>
            <a:pPr lvl="3"/>
            <a:r>
              <a:t>Nivel de texto 4</a:t>
            </a:r>
          </a:p>
          <a:p>
            <a:pPr lvl="4"/>
            <a:r>
              <a:t>Nivel de texto 5</a:t>
            </a:r>
          </a:p>
        </p:txBody>
      </p:sp>
      <p:sp>
        <p:nvSpPr>
          <p:cNvPr id="4" name="Número de diapositiva"/>
          <p:cNvSpPr txBox="1">
            <a:spLocks noGrp="1"/>
          </p:cNvSpPr>
          <p:nvPr>
            <p:ph type="sldNum" sz="quarter" idx="2"/>
          </p:nvPr>
        </p:nvSpPr>
        <p:spPr>
          <a:xfrm>
            <a:off x="11095176" y="6414760"/>
            <a:ext cx="258624" cy="248305"/>
          </a:xfrm>
          <a:prstGeom prst="rect">
            <a:avLst/>
          </a:prstGeom>
          <a:ln w="12700">
            <a:miter lim="400000"/>
          </a:ln>
        </p:spPr>
        <p:txBody>
          <a:bodyPr wrap="none" lIns="45719" rIns="45719" anchor="ctr">
            <a:spAutoFit/>
          </a:bodyPr>
          <a:lstStyle>
            <a:lvl1pPr algn="r">
              <a:defRPr sz="1200">
                <a:solidFill>
                  <a:srgbClr val="888888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ransition spd="med"/>
  <p:txStyles>
    <p:titleStyle>
      <a:lvl1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1pPr>
      <a:lvl2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2pPr>
      <a:lvl3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3pPr>
      <a:lvl4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4pPr>
      <a:lvl5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5pPr>
      <a:lvl6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6pPr>
      <a:lvl7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7pPr>
      <a:lvl8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8pPr>
      <a:lvl9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9pPr>
    </p:titleStyle>
    <p:bodyStyle>
      <a:lvl1pPr marL="228600" marR="0" indent="-228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723900" marR="0" indent="-2667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1234439" marR="0" indent="-320039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17272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21844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26416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30988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35560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40132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4572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9144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13716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18288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22860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27432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32004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36576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0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0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0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emf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10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0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0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0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24" y="0"/>
            <a:ext cx="12188952" cy="6858000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5089" y="5068452"/>
            <a:ext cx="7095571" cy="12223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9728295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24" y="0"/>
            <a:ext cx="1218895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6857475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24" y="0"/>
            <a:ext cx="1218895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9367037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24" y="0"/>
            <a:ext cx="1218895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0908985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7357792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24" y="0"/>
            <a:ext cx="1218895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1303068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24" y="0"/>
            <a:ext cx="1218895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2000686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24" y="0"/>
            <a:ext cx="1218895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1173549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24" y="0"/>
            <a:ext cx="1218895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7413366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24" y="0"/>
            <a:ext cx="1218895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8735802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24" y="0"/>
            <a:ext cx="1218895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9031646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" name="Shape 163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10" name="Shape 164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25" cy="685801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20163940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24" y="0"/>
            <a:ext cx="1218895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8026950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24" y="0"/>
            <a:ext cx="1218895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2039726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24" y="0"/>
            <a:ext cx="1218895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2992997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24" y="0"/>
            <a:ext cx="1218895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5484046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24" y="0"/>
            <a:ext cx="1218895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2540796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24" y="0"/>
            <a:ext cx="1218895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9303902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24" y="0"/>
            <a:ext cx="1218895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0417328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24" y="0"/>
            <a:ext cx="1218895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5742761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24" y="0"/>
            <a:ext cx="1218895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321972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24" y="0"/>
            <a:ext cx="1218895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6850428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646925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24" y="0"/>
            <a:ext cx="1218895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04620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24" y="0"/>
            <a:ext cx="1218895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8499236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24" y="0"/>
            <a:ext cx="1218895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8280484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24" y="0"/>
            <a:ext cx="1218895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0826151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24" y="0"/>
            <a:ext cx="1218895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9116923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24" y="0"/>
            <a:ext cx="1218895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2506929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24" y="0"/>
            <a:ext cx="1218895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3114210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" name="Shape 163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10" name="Shape 164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211" name="Picture 1" descr="Picture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31482" y="6176964"/>
            <a:ext cx="9529036" cy="420636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5499435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1879233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5028053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24" y="0"/>
            <a:ext cx="1218895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1563210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24" y="0"/>
            <a:ext cx="1218895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3161483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24" y="0"/>
            <a:ext cx="1218895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7086801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000FF"/>
      </a:hlink>
      <a:folHlink>
        <a:srgbClr val="FF00FF"/>
      </a:folHlink>
    </a:clrScheme>
    <a:fontScheme name="Office Them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 Them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000FF"/>
      </a:hlink>
      <a:folHlink>
        <a:srgbClr val="FF00FF"/>
      </a:folHlink>
    </a:clrScheme>
    <a:fontScheme name="Office Them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BA91C794DE51743947F07A4A56508D5" ma:contentTypeVersion="4" ma:contentTypeDescription="Create a new document." ma:contentTypeScope="" ma:versionID="5c229b36becc0ae40980347e8a050b36">
  <xsd:schema xmlns:xsd="http://www.w3.org/2001/XMLSchema" xmlns:xs="http://www.w3.org/2001/XMLSchema" xmlns:p="http://schemas.microsoft.com/office/2006/metadata/properties" xmlns:ns2="ceb5afda-4b29-4e8a-b0f7-a9ea546605b1" xmlns:ns3="1a0d5b3e-f072-4659-89a0-fe44bff10747" targetNamespace="http://schemas.microsoft.com/office/2006/metadata/properties" ma:root="true" ma:fieldsID="7fecf5401517252ca76218719907d419" ns2:_="" ns3:_="">
    <xsd:import namespace="ceb5afda-4b29-4e8a-b0f7-a9ea546605b1"/>
    <xsd:import namespace="1a0d5b3e-f072-4659-89a0-fe44bff1074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eb5afda-4b29-4e8a-b0f7-a9ea546605b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a0d5b3e-f072-4659-89a0-fe44bff10747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8EF0A83D-44D0-4EAB-8561-27C321304041}">
  <ds:schemaRefs>
    <ds:schemaRef ds:uri="http://schemas.microsoft.com/office/2006/documentManagement/types"/>
    <ds:schemaRef ds:uri="http://www.w3.org/XML/1998/namespace"/>
    <ds:schemaRef ds:uri="http://purl.org/dc/dcmitype/"/>
    <ds:schemaRef ds:uri="http://purl.org/dc/elements/1.1/"/>
    <ds:schemaRef ds:uri="http://schemas.microsoft.com/office/infopath/2007/PartnerControls"/>
    <ds:schemaRef ds:uri="ceb5afda-4b29-4e8a-b0f7-a9ea546605b1"/>
    <ds:schemaRef ds:uri="http://schemas.openxmlformats.org/package/2006/metadata/core-properties"/>
    <ds:schemaRef ds:uri="http://purl.org/dc/terms/"/>
    <ds:schemaRef ds:uri="http://schemas.microsoft.com/office/2006/metadata/properties"/>
    <ds:schemaRef ds:uri="1a0d5b3e-f072-4659-89a0-fe44bff10747"/>
  </ds:schemaRefs>
</ds:datastoreItem>
</file>

<file path=customXml/itemProps2.xml><?xml version="1.0" encoding="utf-8"?>
<ds:datastoreItem xmlns:ds="http://schemas.openxmlformats.org/officeDocument/2006/customXml" ds:itemID="{A19507B7-E40C-4A1A-A78A-0FC3A50E6DF3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eb5afda-4b29-4e8a-b0f7-a9ea546605b1"/>
    <ds:schemaRef ds:uri="1a0d5b3e-f072-4659-89a0-fe44bff1074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CE2085F0-FA6C-4D0E-B076-5666A0BE2907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727</TotalTime>
  <Words>0</Words>
  <Application>Microsoft Office PowerPoint</Application>
  <PresentationFormat>Widescreen</PresentationFormat>
  <Paragraphs>0</Paragraphs>
  <Slides>37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37</vt:i4>
      </vt:variant>
    </vt:vector>
  </HeadingPairs>
  <TitlesOfParts>
    <vt:vector size="41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GARCIA Guillermo</dc:creator>
  <cp:lastModifiedBy>MAZARIEGOS Jonathan</cp:lastModifiedBy>
  <cp:revision>37</cp:revision>
  <dcterms:modified xsi:type="dcterms:W3CDTF">2018-10-18T16:31:59Z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0x0101007BA91C794DE51743947F07A4A56508D5</vt:lpwstr>
  </property>
</Properties>
</file>